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4" r:id="rId6"/>
    <p:sldId id="325" r:id="rId7"/>
    <p:sldId id="323" r:id="rId8"/>
    <p:sldId id="263" r:id="rId9"/>
    <p:sldId id="322" r:id="rId10"/>
    <p:sldId id="264" r:id="rId11"/>
    <p:sldId id="302" r:id="rId12"/>
    <p:sldId id="297" r:id="rId13"/>
    <p:sldId id="298" r:id="rId14"/>
    <p:sldId id="299" r:id="rId15"/>
    <p:sldId id="300" r:id="rId16"/>
    <p:sldId id="301" r:id="rId17"/>
    <p:sldId id="295" r:id="rId18"/>
    <p:sldId id="266" r:id="rId19"/>
    <p:sldId id="280" r:id="rId20"/>
    <p:sldId id="303" r:id="rId21"/>
    <p:sldId id="304" r:id="rId22"/>
    <p:sldId id="305" r:id="rId23"/>
    <p:sldId id="306" r:id="rId24"/>
    <p:sldId id="307" r:id="rId25"/>
    <p:sldId id="308" r:id="rId26"/>
    <p:sldId id="312" r:id="rId27"/>
    <p:sldId id="309" r:id="rId28"/>
    <p:sldId id="310" r:id="rId29"/>
    <p:sldId id="321" r:id="rId30"/>
    <p:sldId id="311" r:id="rId31"/>
    <p:sldId id="282" r:id="rId32"/>
    <p:sldId id="278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2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>
        <p:scale>
          <a:sx n="190" d="100"/>
          <a:sy n="190" d="100"/>
        </p:scale>
        <p:origin x="0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xsoul.com/product/arduino-digital-temperature-humidity-sensor-module-901121350#.V0IP45MrJMP" TargetMode="External"/><Relationship Id="rId4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5" Type="http://schemas.openxmlformats.org/officeDocument/2006/relationships/hyperlink" Target="http://www.dx.com/p/16v-1000uf-aluminum-motherboard-capacitors-20-piece-pack-127865#.V0IQv5MrJM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the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82669"/>
            <a:ext cx="8594725" cy="4243600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231253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A:16 (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and the other in I:16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F:16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E:16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840441" y="2467535"/>
            <a:ext cx="793377" cy="39308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25519"/>
            <a:ext cx="4999665" cy="24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r>
              <a:rPr lang="en-US" b="1" dirty="0" smtClean="0"/>
              <a:t>1 Button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GND on the </a:t>
            </a:r>
            <a:r>
              <a:rPr lang="en-US" dirty="0" err="1" smtClean="0"/>
              <a:t>Arudino</a:t>
            </a:r>
            <a:r>
              <a:rPr lang="en-US" dirty="0" smtClean="0"/>
              <a:t>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J:25 on the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16:A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A:25 (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5" cy="516667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92171" y="6225988"/>
            <a:ext cx="1385047" cy="41013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592171" y="5029200"/>
            <a:ext cx="1445558" cy="4303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840441" y="2467535"/>
            <a:ext cx="793377" cy="39308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Male-Female wires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Wiring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Male-Female connector running from the GND pin of the Arduino to the negative pin of the DHT11 (black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5V pin </a:t>
            </a:r>
            <a:r>
              <a:rPr lang="en-US" dirty="0"/>
              <a:t>of the Arduino to the </a:t>
            </a:r>
            <a:r>
              <a:rPr lang="en-US" dirty="0" smtClean="0"/>
              <a:t>middle pin </a:t>
            </a:r>
            <a:r>
              <a:rPr lang="en-US" dirty="0"/>
              <a:t>of the </a:t>
            </a:r>
            <a:r>
              <a:rPr lang="en-US" dirty="0" smtClean="0"/>
              <a:t>DHT11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2 pin </a:t>
            </a:r>
            <a:r>
              <a:rPr lang="en-US" dirty="0"/>
              <a:t>of the Arduino to the </a:t>
            </a:r>
            <a:r>
              <a:rPr lang="en-US" dirty="0" smtClean="0"/>
              <a:t>‘S pin </a:t>
            </a:r>
            <a:r>
              <a:rPr lang="en-US" dirty="0"/>
              <a:t>of the </a:t>
            </a:r>
            <a:r>
              <a:rPr lang="en-US" dirty="0" smtClean="0"/>
              <a:t>DHT11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in example)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Power the 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3682" y="3529853"/>
            <a:ext cx="793377" cy="39308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/>
              <a:t>dht11.ino</a:t>
            </a:r>
            <a:r>
              <a:rPr lang="en-US" dirty="0"/>
              <a:t> in the </a:t>
            </a:r>
            <a:r>
              <a:rPr lang="en-US" b="1" dirty="0" smtClean="0"/>
              <a:t>dht11</a:t>
            </a:r>
            <a:r>
              <a:rPr lang="en-US" dirty="0" smtClean="0"/>
              <a:t> directory/folder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</a:t>
            </a:r>
          </a:p>
          <a:p>
            <a:r>
              <a:rPr lang="en-US" dirty="0" smtClean="0"/>
              <a:t>1 10K Ohm resistor</a:t>
            </a:r>
          </a:p>
          <a:p>
            <a:r>
              <a:rPr lang="en-US" dirty="0" smtClean="0"/>
              <a:t>3 Male-Female wires</a:t>
            </a:r>
          </a:p>
          <a:p>
            <a:r>
              <a:rPr lang="en-US" dirty="0"/>
              <a:t>9</a:t>
            </a:r>
            <a:r>
              <a:rPr lang="en-US" dirty="0" smtClean="0"/>
              <a:t> Male-Male wires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5 of the Arduino to I:2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116952" cy="5110902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C:2 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34214" cy="4351338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J:13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J:17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J:21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699445" cy="435133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11 of the </a:t>
            </a:r>
            <a:r>
              <a:rPr lang="en-US" dirty="0" err="1" smtClean="0"/>
              <a:t>Arudino</a:t>
            </a:r>
            <a:r>
              <a:rPr lang="en-US" dirty="0" smtClean="0"/>
              <a:t> to J:15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J:19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13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J:23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678199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F:13 and F:15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F:17 and F:19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F:21 and F:23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991511" cy="4521219"/>
          </a:xfr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F:2 and D:2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786294" y="3294529"/>
            <a:ext cx="910341" cy="874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</a:t>
            </a:r>
            <a:r>
              <a:rPr lang="en-US" b="1" smtClean="0"/>
              <a:t>(15 </a:t>
            </a:r>
            <a:r>
              <a:rPr lang="en-US" b="1" dirty="0" smtClean="0"/>
              <a:t>Minutes)</a:t>
            </a:r>
          </a:p>
          <a:p>
            <a:r>
              <a:rPr lang="en-US" b="1" dirty="0" smtClean="0"/>
              <a:t>Project </a:t>
            </a:r>
            <a:r>
              <a:rPr lang="en-US" b="1" dirty="0"/>
              <a:t>1</a:t>
            </a:r>
            <a:r>
              <a:rPr lang="en-US" b="1" dirty="0" smtClean="0"/>
              <a:t> (15 Minutes)</a:t>
            </a:r>
          </a:p>
          <a:p>
            <a:pPr lvl="1"/>
            <a:r>
              <a:rPr lang="en-US" dirty="0" smtClean="0"/>
              <a:t>Bring and LED to life</a:t>
            </a:r>
          </a:p>
          <a:p>
            <a:r>
              <a:rPr lang="en-US" b="1" dirty="0" smtClean="0"/>
              <a:t>So What Just Happened? (15 Minutes)</a:t>
            </a:r>
          </a:p>
          <a:p>
            <a:pPr lvl="1"/>
            <a:r>
              <a:rPr lang="en-US" dirty="0" smtClean="0"/>
              <a:t>Basic Circuit</a:t>
            </a:r>
          </a:p>
          <a:p>
            <a:pPr lvl="1"/>
            <a:r>
              <a:rPr lang="en-US" dirty="0" smtClean="0"/>
              <a:t>What is an LED</a:t>
            </a:r>
          </a:p>
          <a:p>
            <a:pPr lvl="1"/>
            <a:r>
              <a:rPr lang="en-US" dirty="0" smtClean="0"/>
              <a:t>Voltage / Current / Resistance</a:t>
            </a:r>
          </a:p>
          <a:p>
            <a:r>
              <a:rPr lang="en-US" b="1" dirty="0" smtClean="0"/>
              <a:t>Project 2 (20 Minutes)</a:t>
            </a:r>
          </a:p>
          <a:p>
            <a:pPr lvl="1"/>
            <a:r>
              <a:rPr lang="en-US" dirty="0" smtClean="0"/>
              <a:t>Introducing a button into the circuit</a:t>
            </a:r>
          </a:p>
          <a:p>
            <a:r>
              <a:rPr lang="en-US" b="1" dirty="0"/>
              <a:t>Project </a:t>
            </a:r>
            <a:r>
              <a:rPr lang="en-US" b="1" dirty="0" smtClean="0"/>
              <a:t>3 (15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Reading the Temperature of the Room</a:t>
            </a:r>
            <a:endParaRPr lang="en-US" dirty="0"/>
          </a:p>
          <a:p>
            <a:r>
              <a:rPr lang="en-US" b="1" dirty="0"/>
              <a:t>Project </a:t>
            </a:r>
            <a:r>
              <a:rPr lang="en-US" b="1" dirty="0" smtClean="0"/>
              <a:t>4 (25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Multicolor LEDs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956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 err="1" smtClean="0"/>
              <a:t>button_driven_led.ino</a:t>
            </a:r>
            <a:r>
              <a:rPr lang="en-US" dirty="0" smtClean="0"/>
              <a:t> in the </a:t>
            </a:r>
            <a:r>
              <a:rPr lang="en-US" b="1" dirty="0" err="1" smtClean="0"/>
              <a:t>button_drive_led</a:t>
            </a:r>
            <a:r>
              <a:rPr lang="en-US" dirty="0" smtClean="0"/>
              <a:t> directory/folder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Guided Learning in Kits / Books</a:t>
            </a:r>
          </a:p>
          <a:p>
            <a:r>
              <a:rPr lang="en-US" dirty="0" smtClean="0"/>
              <a:t>Online Tools</a:t>
            </a:r>
          </a:p>
          <a:p>
            <a:pPr lvl="1"/>
            <a:r>
              <a:rPr lang="en-US" dirty="0"/>
              <a:t>Spark Fun - https://</a:t>
            </a:r>
            <a:r>
              <a:rPr lang="en-US" dirty="0" err="1"/>
              <a:t>www.sparkfun.com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What you can do when you got it all down: </a:t>
            </a:r>
            <a:r>
              <a:rPr lang="en-US" dirty="0">
                <a:hlinkClick r:id="rId2"/>
              </a:rPr>
              <a:t>https://youtu.be/ahpPqD7Ju5w?t=17s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97410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135435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to Know Your </a:t>
            </a:r>
            <a:r>
              <a:rPr lang="en-US" dirty="0" smtClean="0"/>
              <a:t>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$3 DHT11 Humidity and Temperature Sensor</a:t>
            </a:r>
          </a:p>
          <a:p>
            <a:r>
              <a:rPr lang="en-US" dirty="0">
                <a:hlinkClick r:id="rId3"/>
              </a:rPr>
              <a:t>http://www.dxsoul.com/product/arduino-digital-temperature-humidity-sensor-module-901121350#.</a:t>
            </a:r>
            <a:r>
              <a:rPr lang="en-US" dirty="0" smtClean="0">
                <a:hlinkClick r:id="rId3"/>
              </a:rPr>
              <a:t>V0IP45MrJMP</a:t>
            </a:r>
            <a:endParaRPr lang="en-US" dirty="0" smtClean="0"/>
          </a:p>
          <a:p>
            <a:r>
              <a:rPr lang="en-US" dirty="0" smtClean="0"/>
              <a:t>$8 LED Strip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5"/>
              </a:rPr>
              <a:t>http://www.dx.com/p/16v-1000uf-aluminum-motherboard-capacitors-20-piece-pack-127865#.</a:t>
            </a:r>
            <a:r>
              <a:rPr lang="en-US" dirty="0" smtClean="0">
                <a:hlinkClick r:id="rId5"/>
              </a:rPr>
              <a:t>V0IQv5MrJMM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1457</TotalTime>
  <Words>1068</Words>
  <Application>Microsoft Macintosh PowerPoint</Application>
  <PresentationFormat>Widescreen</PresentationFormat>
  <Paragraphs>191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Century Schoolbook</vt:lpstr>
      <vt:lpstr>Wingdings 2</vt:lpstr>
      <vt:lpstr>View</vt:lpstr>
      <vt:lpstr>Introduction to the Arduino</vt:lpstr>
      <vt:lpstr>About Me</vt:lpstr>
      <vt:lpstr>Contact</vt:lpstr>
      <vt:lpstr>Agenda</vt:lpstr>
      <vt:lpstr>The Arduino Uno</vt:lpstr>
      <vt:lpstr>The Arduino Family</vt:lpstr>
      <vt:lpstr>Get to Know Your Kits</vt:lpstr>
      <vt:lpstr>Breadboard</vt:lpstr>
      <vt:lpstr>Just Like Battleship</vt:lpstr>
      <vt:lpstr>Wiring up a Circuit</vt:lpstr>
      <vt:lpstr>Project 1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3 Parts List</vt:lpstr>
      <vt:lpstr>Step 1 - Wiring</vt:lpstr>
      <vt:lpstr>Step 2 – Power the Arduino</vt:lpstr>
      <vt:lpstr>Step 3 – Program the Arduino</vt:lpstr>
      <vt:lpstr>Step 4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What Next?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51</cp:revision>
  <dcterms:created xsi:type="dcterms:W3CDTF">2016-03-05T22:58:38Z</dcterms:created>
  <dcterms:modified xsi:type="dcterms:W3CDTF">2016-05-23T22:38:42Z</dcterms:modified>
</cp:coreProperties>
</file>